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A9048-838F-434F-9784-3FCF188138B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F0CD-82CA-4FE1-B64A-962905F61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609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F0CD-82CA-4FE1-B64A-962905F619E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7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4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1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6804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628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784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84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99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8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9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03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881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5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70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38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72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68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FBDD1-C688-4803-9756-B24578F99A39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50737B0-7A38-4E5D-8475-2AE607279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2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</a:rPr>
              <a:t>Точка роста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МАОУ «СОШ №9» г. Нурлат РТ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Подзаголовок 25"/>
          <p:cNvSpPr>
            <a:spLocks noGrp="1"/>
          </p:cNvSpPr>
          <p:nvPr>
            <p:ph type="subTitle" idx="1"/>
          </p:nvPr>
        </p:nvSpPr>
        <p:spPr>
          <a:xfrm flipH="1">
            <a:off x="13388803" y="510988"/>
            <a:ext cx="394432" cy="31836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34" name="Picture 10" descr="В районе состоялось открытие двух центров «Точка роста» | Управление  образования администрации Эльбрусского муниципального рай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776" y="261409"/>
            <a:ext cx="3039036" cy="246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27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1393" y="3717276"/>
            <a:ext cx="8596667" cy="124076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чего мы начали?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Мы начали с простого.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Попробовали собрать робота из ЛЕГО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Справились!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20182"/>
          <a:stretch>
            <a:fillRect/>
          </a:stretch>
        </p:blipFill>
        <p:spPr>
          <a:xfrm flipH="1">
            <a:off x="4079346" y="206188"/>
            <a:ext cx="4917994" cy="283284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" y="0"/>
            <a:ext cx="3095077" cy="730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2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 rot="10800000" flipV="1">
            <a:off x="677333" y="4074458"/>
            <a:ext cx="4338419" cy="24070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Затем взялись за следующего.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 второго робота есть датчики и он может двигаться.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510" y="0"/>
            <a:ext cx="3673289" cy="6858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" y="436096"/>
            <a:ext cx="4242548" cy="318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97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9282"/>
            <a:ext cx="5804149" cy="16211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Это робот-манипулятор. Собрать его было сложнее, зато интереснее!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2" y="2299447"/>
            <a:ext cx="6078071" cy="4558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06" y="3630707"/>
            <a:ext cx="4182034" cy="3034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29" y="609600"/>
            <a:ext cx="444201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98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Следующий наш экспонат.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 наши рабочие моменты.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" y="2084294"/>
            <a:ext cx="6871448" cy="4392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06" y="2084295"/>
            <a:ext cx="3625103" cy="439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6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Для работы во время уроков к нам поступило оборудование с датчиками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33918"/>
            <a:ext cx="5898776" cy="44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5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Цифровая лаборатория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4" y="2608729"/>
            <a:ext cx="4450974" cy="36979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631" y="2608729"/>
            <a:ext cx="4026275" cy="36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Мы не останавливаемся на достигнутом, а развиваемся дальше!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utoShape 2" descr="Электронное образование Республики Татар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Электронное образование Республики Татарста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4" y="2647950"/>
            <a:ext cx="4635327" cy="3578038"/>
          </a:xfrm>
          <a:prstGeom prst="rect">
            <a:avLst/>
          </a:prstGeom>
        </p:spPr>
      </p:pic>
      <p:pic>
        <p:nvPicPr>
          <p:cNvPr id="9" name="Picture 10" descr="В районе состоялось открытие двух центров «Точка роста» | Управление  образования администрации Эльбрусского муниципального рай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3219762"/>
            <a:ext cx="3039036" cy="246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52888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53</Words>
  <Application>Microsoft Office PowerPoint</Application>
  <PresentationFormat>Широкоэкранный</PresentationFormat>
  <Paragraphs>10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Аспект</vt:lpstr>
      <vt:lpstr>Точка роста МАОУ «СОШ №9» г. Нурлат РТ</vt:lpstr>
      <vt:lpstr>С чего мы начали?  Мы начали с простого.  Попробовали собрать робота из ЛЕГО</vt:lpstr>
      <vt:lpstr>Затем взялись за следующего.  У второго робота есть датчики и он может двигаться.</vt:lpstr>
      <vt:lpstr>Это робот-манипулятор. Собрать его было сложнее, зато интереснее!</vt:lpstr>
      <vt:lpstr>Следующий наш экспонат. И наши рабочие моменты.</vt:lpstr>
      <vt:lpstr>Для работы во время уроков к нам поступило оборудование с датчиками</vt:lpstr>
      <vt:lpstr>Цифровая лаборатория</vt:lpstr>
      <vt:lpstr>Мы не останавливаемся на достигнутом, а развиваемся дальше!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Точка роста МАОУ «СОШ №9» г. Нурлат РТ</dc:title>
  <dc:creator>ученик</dc:creator>
  <cp:lastModifiedBy>ученик</cp:lastModifiedBy>
  <cp:revision>12</cp:revision>
  <dcterms:created xsi:type="dcterms:W3CDTF">2021-10-25T13:34:58Z</dcterms:created>
  <dcterms:modified xsi:type="dcterms:W3CDTF">2021-10-25T14:54:20Z</dcterms:modified>
</cp:coreProperties>
</file>